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64" r:id="rId6"/>
    <p:sldId id="266" r:id="rId7"/>
    <p:sldId id="265" r:id="rId8"/>
    <p:sldId id="267" r:id="rId9"/>
    <p:sldId id="268" r:id="rId10"/>
    <p:sldId id="269" r:id="rId11"/>
    <p:sldId id="25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8708-69B2-431A-AC65-FFAC873F1F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2B62-40B4-4F6A-B4A2-03B8EAEA0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0;&#1088;&#1080;&#1074;&#1095;&#1091;&#1082;%20&#1057;&#1042;\&#1053;&#1077;&#1091;&#1082;&#1083;&#1102;&#1078;&#1080;&#1081;%20&#1084;&#1077;&#1076;&#1074;&#1077;&#1078;&#1086;&#1085;&#1086;&#108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 нравственного здоровья. </a:t>
            </a:r>
            <a:r>
              <a:rPr lang="ru-RU" sz="2800" b="1" dirty="0" smtClean="0"/>
              <a:t>   </a:t>
            </a:r>
            <a:br>
              <a:rPr lang="ru-RU" sz="2800" b="1" dirty="0" smtClean="0"/>
            </a:br>
            <a:r>
              <a:rPr lang="ru-RU" sz="2800" b="1" dirty="0" smtClean="0"/>
              <a:t>7 класс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Здоровый образ жизни подростка и его составляющие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40" name="Picture 8" descr="https://srv2.imgonline.com.ua/result_img/imgonline-com-ua-Transparent-backgr-OIET6YJbAcZZYAt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08920"/>
            <a:ext cx="5616624" cy="355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СТК Егерь</a:t>
            </a:r>
            <a:endParaRPr lang="ru-RU" b="1" dirty="0"/>
          </a:p>
        </p:txBody>
      </p:sp>
      <p:pic>
        <p:nvPicPr>
          <p:cNvPr id="6" name="Picture 2" descr="E:\сергей конкурс фото\IMG-20181106-WA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8796808" cy="439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b/%D0%BC%D0%B0-%D1%8C%D1%87%D0%B8%D0%BA-%D1%88%D0%B0%D1%80%D0%B6%D0%B0-%D1%81-%D0%B5-%D0%BE%D0%B2%D0%B0%D1%82%D1%8C-%D0%B7%D0%B0-%D0%B3%D0%BE%D0%BD%D0%BA%D0%BE%D0%B9-542994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1700808"/>
            <a:ext cx="3256459" cy="39875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8095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8080" y="249289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65920" y="249289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49289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49289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357301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41277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77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04664" y="465313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8080" y="465313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3864" y="465640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465313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5718095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5718095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41277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357301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301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1763688" y="48691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Лень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Неаккратность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5856" y="16288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Игромания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024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Вранье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8184" y="170080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Сквернословие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91680" y="27089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Азартные игры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184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Воровство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3848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Обжорство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032" y="48691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Алкоголь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52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Старательность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1840" y="16288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книг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184" y="155679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Нормативная лексика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19672" y="270892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Занятие в кружках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8024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3933056"/>
            <a:ext cx="3059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75856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28184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35696" y="48691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Трудолюбие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88024" y="5013176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Общение с друзьями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4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</a:t>
            </a:r>
            <a:endParaRPr lang="ru-RU" sz="6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Чем здоровый человек отличается от нездорового?</a:t>
            </a:r>
            <a:endParaRPr lang="ru-RU" b="1" dirty="0"/>
          </a:p>
        </p:txBody>
      </p:sp>
      <p:pic>
        <p:nvPicPr>
          <p:cNvPr id="19458" name="Picture 2" descr="https://srv4.imgonline.com.ua/result_img/imgonline-com-ua-Transparent-backgr-8puR8UO9NWVHcBs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76872"/>
            <a:ext cx="3181350" cy="3629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2420888"/>
            <a:ext cx="60486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Бледный;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Сутулый;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Неуверенный;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Слабый;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Болезненный;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Подвержен вредным привычкам.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168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Не здоровый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9168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Здоровый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60" name="Picture 4" descr="https://www.imgonline.com.ua/result_img/imgonline-com-ua-Transparent-backgr-JU8xzADoQ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267075" cy="4000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420888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Ловкий;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Статный;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Успешный;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Спортивный;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Благополучная жизнь;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3200" dirty="0" smtClean="0"/>
              <a:t>Радость к жизни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3984499">
            <a:off x="3732675" y="4525528"/>
            <a:ext cx="317864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Гигиена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6867117">
            <a:off x="2700078" y="4617957"/>
            <a:ext cx="3015739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Режим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9219484">
            <a:off x="1448256" y="4044598"/>
            <a:ext cx="3334559" cy="808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Закаливание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600" y="2924944"/>
            <a:ext cx="324036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Воля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361494">
            <a:off x="1317809" y="2034042"/>
            <a:ext cx="314748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Отказ от вредных привычек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4050108">
            <a:off x="2838954" y="1550079"/>
            <a:ext cx="2493063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Доброта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18186992">
            <a:off x="4063495" y="1554893"/>
            <a:ext cx="2468195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Оптимизм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0302856">
            <a:off x="4685110" y="2072149"/>
            <a:ext cx="3048411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Взаимопомощь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32040" y="2924944"/>
            <a:ext cx="30963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Уважение к ближнему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390108">
            <a:off x="4573079" y="4160398"/>
            <a:ext cx="3218925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Здоровый сон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Ромашка здорового образа жизни</a:t>
            </a:r>
            <a:endParaRPr lang="ru-RU" b="1" dirty="0"/>
          </a:p>
        </p:txBody>
      </p:sp>
      <p:pic>
        <p:nvPicPr>
          <p:cNvPr id="20482" name="Picture 2" descr="https://srv2.imgonline.com.ua/result_img/imgonline-com-ua-Transparent-backgr-vKRapQRr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1763033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299695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ЗОЖ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9" grpId="0" animBg="1"/>
      <p:bldP spid="13" grpId="0" animBg="1"/>
      <p:bldP spid="16" grpId="0" animBg="1"/>
      <p:bldP spid="18" grpId="0" animBg="1"/>
      <p:bldP spid="15" grpId="0" animBg="1"/>
      <p:bldP spid="17" grpId="0" animBg="1"/>
      <p:bldP spid="1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uselitecoin.com/wp-content/uploads/2019/11/runner-clip-art-awesome-free-funny-runners-download-free-clip-art-this-week-of-runner-clip-ar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111254"/>
            <a:ext cx="3168352" cy="36119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8095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8080" y="249289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65920" y="249289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04664" y="465313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8080" y="4653136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5718095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5718095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31840" cy="11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1763688" y="48691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Лень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Неаккуратность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5856" y="16288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Игромания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024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Вранье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8184" y="16288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Сквернословие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91680" y="27089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Азартные игры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184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Воровство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3848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Обжорство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032" y="48691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Алкоголь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3445 L -0.0059 0.676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3445 L 0.00208 0.678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7687E-6 L -0.00191 0.521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687E-6 L 0.00208 0.521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7687E-6 L 0.00208 0.521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845 L 0.00191 0.361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845 L 0.00208 0.361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7687E-6 L -0.00191 0.206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687E-6 L 0.00208 0.2067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7687E-6 L 0.00208 0.2067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Самбо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5488887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s://ariananews.co/en/wp-content/uploads/2019/02/37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628800"/>
            <a:ext cx="3070375" cy="204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cdn-st1.rtr-vesti.ru/vh/pictures/xw/817/6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3890" y="4002529"/>
            <a:ext cx="3018590" cy="169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srv4.imgonline.com.ua/result_img/imgonline-com-ua-Transparent-backgr-HHdSjm2m1Wzu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2656"/>
            <a:ext cx="8766275" cy="53253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44522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Понедельник, среда, четверг с 16.30 до 19.00</a:t>
            </a: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Служба в армии</a:t>
            </a:r>
            <a:br>
              <a:rPr lang="ru-RU" b="1" dirty="0" smtClean="0"/>
            </a:br>
            <a:r>
              <a:rPr lang="ru-RU" sz="2800" b="1" dirty="0" smtClean="0"/>
              <a:t>(солдаты серьезные, организованные)</a:t>
            </a:r>
            <a:endParaRPr lang="ru-RU" b="1" dirty="0"/>
          </a:p>
        </p:txBody>
      </p:sp>
      <p:pic>
        <p:nvPicPr>
          <p:cNvPr id="22530" name="Picture 2" descr="https://xn--80adagbeabgzwcmyebg9apj4t.xn--p1ai/wp-content/uploads/2019/12/ZJ0P09BHr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700808"/>
            <a:ext cx="661508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Русичи</a:t>
            </a:r>
            <a:endParaRPr lang="ru-RU" b="1" dirty="0"/>
          </a:p>
        </p:txBody>
      </p:sp>
      <p:pic>
        <p:nvPicPr>
          <p:cNvPr id="4" name="Рисунок 2" descr="F:\фото\DSC00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68752" cy="429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Вторник, суббота</a:t>
            </a: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8958"/>
          </a:xfrm>
        </p:spPr>
        <p:txBody>
          <a:bodyPr/>
          <a:lstStyle/>
          <a:p>
            <a:r>
              <a:rPr lang="ru-RU" b="1" dirty="0" smtClean="0"/>
              <a:t>Гора </a:t>
            </a:r>
            <a:r>
              <a:rPr lang="ru-RU" b="1" dirty="0" err="1" smtClean="0"/>
              <a:t>Фишт</a:t>
            </a:r>
            <a:endParaRPr lang="ru-RU" b="1" dirty="0"/>
          </a:p>
        </p:txBody>
      </p:sp>
      <p:pic>
        <p:nvPicPr>
          <p:cNvPr id="24578" name="Picture 2" descr="https://i.artfile.me/wallpaper/27-10-2017/2560x1696/fisht-priroda-gory-gora-sochi-rossiya-1256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556792"/>
            <a:ext cx="7433740" cy="4924853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get-pdb/916253/e8df2e8e-f443-4ed6-8517-f54df60ee07c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556792"/>
            <a:ext cx="7380313" cy="47664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92696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Гора Индюшка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еуклюжий медвежоно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140</Words>
  <Application>Microsoft Office PowerPoint</Application>
  <PresentationFormat>Экран (4:3)</PresentationFormat>
  <Paragraphs>68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нравственного здоровья.     7 класс</vt:lpstr>
      <vt:lpstr>Чем здоровый человек отличается от нездорового?</vt:lpstr>
      <vt:lpstr>Ромашка здорового образа жизни</vt:lpstr>
      <vt:lpstr>Слайд 4</vt:lpstr>
      <vt:lpstr>Самбо</vt:lpstr>
      <vt:lpstr>Служба в армии (солдаты серьезные, организованные)</vt:lpstr>
      <vt:lpstr>Русичи</vt:lpstr>
      <vt:lpstr>Гора Фишт</vt:lpstr>
      <vt:lpstr>Слайд 9</vt:lpstr>
      <vt:lpstr>СТК Егерь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Дмитрий</cp:lastModifiedBy>
  <cp:revision>16</cp:revision>
  <dcterms:created xsi:type="dcterms:W3CDTF">2020-02-25T18:55:29Z</dcterms:created>
  <dcterms:modified xsi:type="dcterms:W3CDTF">2020-05-29T05:56:08Z</dcterms:modified>
</cp:coreProperties>
</file>