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29A5-EC61-4976-832B-98C6B68BE202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CB51-29BA-47FB-8FE7-71FBA603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88;&#1080;&#1074;&#1095;&#1091;&#1082;%20&#1057;&#1042;\&#1087;&#1086;&#1093;&#1086;&#1076;.av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88;&#1080;&#1074;&#1095;&#1091;&#1082;%20&#1057;&#1042;\&#1052;&#1086;&#1103;%20&#1078;&#1080;&#1079;&#1085;&#1100;%20-%20&#1089;&#1087;&#1086;&#1088;&#109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7"/>
          <p:cNvSpPr>
            <a:spLocks noChangeArrowheads="1"/>
          </p:cNvSpPr>
          <p:nvPr/>
        </p:nvSpPr>
        <p:spPr bwMode="auto">
          <a:xfrm>
            <a:off x="714348" y="188640"/>
            <a:ext cx="8001056" cy="32624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36525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«Организация активного досуга детей как фактор повышения мотивации здорового образа жизни»</a:t>
            </a:r>
          </a:p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Кривчук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alt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СОШ № 28</a:t>
            </a:r>
          </a:p>
          <a:p>
            <a:pPr algn="ctr"/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alt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Чебургольская</a:t>
            </a:r>
            <a:endParaRPr lang="ru-RU" alt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 район </a:t>
            </a:r>
          </a:p>
          <a:p>
            <a:pPr algn="ctr"/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Краснодарский край</a:t>
            </a:r>
          </a:p>
          <a:p>
            <a:pPr algn="ctr"/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ход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0804" y="642918"/>
            <a:ext cx="9164804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28\Desktop\С.В.Кривчук\конкурс2\DSCN1956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88640"/>
            <a:ext cx="5257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7" descr="F:\фото\DSCN2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3305175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 descr="F:\фото\SAM_55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509120"/>
            <a:ext cx="340995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 descr="C:\Users\28\Desktop\С.В.Кривчук\конкурс2\IMG_37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365104"/>
            <a:ext cx="32194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1" descr="F:\фото\DSCN20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260648"/>
            <a:ext cx="342302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С.В.Кривчук\конкурс2\DSCN199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9" y="2735959"/>
            <a:ext cx="5256584" cy="386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С.В.Кривчук\конкурс2\DSCN199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188640"/>
            <a:ext cx="3672407" cy="268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С.В.Кривчук\конкурс2\IMG_379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24128" y="4357138"/>
            <a:ext cx="3168527" cy="231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G:\С.В.Кривчук\конкурс2\DSCN2187 - копия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92080" y="3981308"/>
            <a:ext cx="3600004" cy="265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Клип\IMG-20181106-WA000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9512" y="188640"/>
            <a:ext cx="5256584" cy="34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Клип\IMG-20200220-WA019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14148" y="188640"/>
            <a:ext cx="36630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Клип\IMG-20181106-WA000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3978183"/>
            <a:ext cx="3816424" cy="266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оя жизнь - спор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</Words>
  <Application>Microsoft Office PowerPoint</Application>
  <PresentationFormat>Экран (4:3)</PresentationFormat>
  <Paragraphs>8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Дмитрий</cp:lastModifiedBy>
  <cp:revision>4</cp:revision>
  <dcterms:created xsi:type="dcterms:W3CDTF">2020-02-24T17:40:48Z</dcterms:created>
  <dcterms:modified xsi:type="dcterms:W3CDTF">2020-05-29T05:55:23Z</dcterms:modified>
</cp:coreProperties>
</file>